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0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7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35CC5F-1C84-49B0-AE98-DA87878E0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8270C3-319C-42E2-A4BB-387A8973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Zelin</a:t>
            </a:r>
            <a:r>
              <a:rPr lang="fr-FR" dirty="0"/>
              <a:t> – Cas test 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36A588-701E-4200-B2F1-12511B6E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59FC63E-45F6-4FC1-A26D-2173FEAE4D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1296" y="136525"/>
            <a:ext cx="665298" cy="79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34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81FA15-2F99-4F24-82B8-4E751E29B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70D4166-E077-4689-857D-5C4813270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26A096-4C33-4854-B940-34D3A6D97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5CF8E9-07CD-4A04-A064-79A5F521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C6E8E8-A6D3-4275-BC1E-8209276BC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93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6849AD-388F-440F-8E4C-F124E4B89F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99FDE8-41D9-4B22-88FD-B923DFADC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52922E-543D-428B-93D4-8ABB32699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1D4F70-1934-4058-AE55-78F0880A7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C310BF-12E4-4006-A2A8-9527570DD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60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15DA1F-0A7B-4739-BA47-752698476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827E2D-3401-4095-A3AC-3BEF46FEE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1ECF0A-1422-4345-B7E2-17D83C5E8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472519-AB47-4A2B-86F4-521C4546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79D75F-CED1-42B5-974C-5072EC33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56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82F6F-E332-401C-9BD6-3FD9BAC1F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700A95-80B0-4EAB-9861-7F1539AA7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363C36-31CB-4AD8-A37C-351626E18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EA4720-B14D-4671-966E-7F44A2F3A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B02D8E-A878-4AAD-B8CF-EB08EC9CD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97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EF2CA4-B78B-4E1F-B02A-8155DC095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6AC0EB-8E20-4B9E-A926-39D557F582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E819B3-E2E0-4FE1-8C92-FB0300029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9AA3E1-D17F-4235-BF12-376D69AE9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517E7A-0C70-48E8-80AD-2B45F9AD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48C393F-90B1-416D-A120-E08FB1631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81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2E090-58C6-4A4E-97BA-32BDAFBEA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998213-C090-4114-90CF-070FFD61B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6655902-6EC9-462D-AFD3-30D29FA7F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998E73-FFFD-42FB-AAC9-542CA9A499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FEDF422-2E50-4F19-AEB1-AF56741394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BEF8A8-17F1-447C-A89C-FE14E669C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29D325A-918B-450A-8F9E-A5926A2A4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3E5581-8FAE-45AC-BB16-3E80C08DD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48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13FB9A-F02D-4140-99C0-5BCC8D340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10AD0B-ECC1-4B05-934A-35E54DA7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985E18-2D76-4E54-A5E9-371BD4F6C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744794-6D33-4F39-922A-CA754A8E2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94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3B6F3-2C9D-41DF-BD47-020D203E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91F6CE4-12C0-4E43-B43A-560F9442B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CC448C-6BFB-41EF-AD28-FFA004CAA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77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BF70B-8573-4C4D-B587-FDD323C3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C4DADC-867B-4741-9C73-F30B947D0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C446E63-EC29-47C6-BCAA-F6A39DA15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4C0E02-1DD2-4760-B882-1A04879F1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28DE7DF-65C1-4B5D-B692-C7A590201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080CD5D-AC8C-4F3C-A7FF-BFDF472D2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31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484C58-E869-43BE-A6CE-738A10543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399B151-D48A-4DBE-BED8-DE604EDC31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85F4A30-9248-46B1-BA99-E3E496620A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4AFC0E-CD72-4495-A326-7E37417A5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E0BBFD-2EA9-4BF8-BF4C-13A83895A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0FC9B0-96CB-44B1-96F3-DE382AF8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63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8F15FF-5435-4ADC-86E5-D60114E91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568CC1-2FDA-482A-A002-BE2A7CFE3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94D438-B1A9-4F09-9469-FD9152D0F8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09DDD-35D5-4129-85BA-7A6C23E7F039}" type="datetimeFigureOut">
              <a:rPr lang="fr-FR" smtClean="0"/>
              <a:t>27/09/2018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476004-FEFF-45B2-9EBD-86142BE79C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44DB15-470E-44FE-B2E6-62835FB03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7283A-AAA9-48E3-AC61-FA89A5B90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79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A92F420-6233-4B7C-A2B7-74BE6FF78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837" y="976520"/>
            <a:ext cx="6470325" cy="21997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651DA8E-E173-4080-B352-6998DAB0355C}"/>
              </a:ext>
            </a:extLst>
          </p:cNvPr>
          <p:cNvSpPr/>
          <p:nvPr/>
        </p:nvSpPr>
        <p:spPr>
          <a:xfrm>
            <a:off x="3283273" y="3681731"/>
            <a:ext cx="5625451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 test 1 – Ecoulement dans une conduite</a:t>
            </a:r>
            <a:endParaRPr lang="fr-FR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668D100-2176-4D98-8A7D-E8A0FEB31D5F}"/>
              </a:ext>
            </a:extLst>
          </p:cNvPr>
          <p:cNvSpPr txBox="1"/>
          <p:nvPr/>
        </p:nvSpPr>
        <p:spPr>
          <a:xfrm>
            <a:off x="4425351" y="4861310"/>
            <a:ext cx="39250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Date</a:t>
            </a:r>
            <a:r>
              <a:rPr lang="fr-FR" dirty="0"/>
              <a:t>		27/09/2018</a:t>
            </a:r>
          </a:p>
          <a:p>
            <a:endParaRPr lang="fr-FR" dirty="0"/>
          </a:p>
          <a:p>
            <a:r>
              <a:rPr lang="fr-FR" b="1" dirty="0"/>
              <a:t>Candidat</a:t>
            </a:r>
            <a:r>
              <a:rPr lang="fr-FR" dirty="0"/>
              <a:t>		Prénom NOM</a:t>
            </a:r>
          </a:p>
        </p:txBody>
      </p:sp>
    </p:spTree>
    <p:extLst>
      <p:ext uri="{BB962C8B-B14F-4D97-AF65-F5344CB8AC3E}">
        <p14:creationId xmlns:p14="http://schemas.microsoft.com/office/powerpoint/2010/main" val="282646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BD224A8-FDD7-406D-BC7C-C70DD726A94A}"/>
              </a:ext>
            </a:extLst>
          </p:cNvPr>
          <p:cNvSpPr txBox="1"/>
          <p:nvPr/>
        </p:nvSpPr>
        <p:spPr>
          <a:xfrm>
            <a:off x="313067" y="215660"/>
            <a:ext cx="1018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60800"/>
                </a:solidFill>
              </a:rPr>
              <a:t>DESCRIPTION DU MAILLAGE</a:t>
            </a:r>
          </a:p>
        </p:txBody>
      </p:sp>
    </p:spTree>
    <p:extLst>
      <p:ext uri="{BB962C8B-B14F-4D97-AF65-F5344CB8AC3E}">
        <p14:creationId xmlns:p14="http://schemas.microsoft.com/office/powerpoint/2010/main" val="2738680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BD224A8-FDD7-406D-BC7C-C70DD726A94A}"/>
              </a:ext>
            </a:extLst>
          </p:cNvPr>
          <p:cNvSpPr txBox="1"/>
          <p:nvPr/>
        </p:nvSpPr>
        <p:spPr>
          <a:xfrm>
            <a:off x="313067" y="215660"/>
            <a:ext cx="1018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60800"/>
                </a:solidFill>
              </a:rPr>
              <a:t>QUALITÉ DU MAILLAGE</a:t>
            </a:r>
          </a:p>
        </p:txBody>
      </p:sp>
    </p:spTree>
    <p:extLst>
      <p:ext uri="{BB962C8B-B14F-4D97-AF65-F5344CB8AC3E}">
        <p14:creationId xmlns:p14="http://schemas.microsoft.com/office/powerpoint/2010/main" val="4224945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BD224A8-FDD7-406D-BC7C-C70DD726A94A}"/>
              </a:ext>
            </a:extLst>
          </p:cNvPr>
          <p:cNvSpPr txBox="1"/>
          <p:nvPr/>
        </p:nvSpPr>
        <p:spPr>
          <a:xfrm>
            <a:off x="313067" y="215660"/>
            <a:ext cx="1018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60800"/>
                </a:solidFill>
              </a:rPr>
              <a:t>CONVERGENCE DU CALCUL</a:t>
            </a:r>
          </a:p>
        </p:txBody>
      </p:sp>
    </p:spTree>
    <p:extLst>
      <p:ext uri="{BB962C8B-B14F-4D97-AF65-F5344CB8AC3E}">
        <p14:creationId xmlns:p14="http://schemas.microsoft.com/office/powerpoint/2010/main" val="4103682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BD224A8-FDD7-406D-BC7C-C70DD726A94A}"/>
              </a:ext>
            </a:extLst>
          </p:cNvPr>
          <p:cNvSpPr txBox="1"/>
          <p:nvPr/>
        </p:nvSpPr>
        <p:spPr>
          <a:xfrm>
            <a:off x="313067" y="215660"/>
            <a:ext cx="1018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60800"/>
                </a:solidFill>
              </a:rPr>
              <a:t>PERTES DE CHARGE</a:t>
            </a:r>
          </a:p>
        </p:txBody>
      </p:sp>
    </p:spTree>
    <p:extLst>
      <p:ext uri="{BB962C8B-B14F-4D97-AF65-F5344CB8AC3E}">
        <p14:creationId xmlns:p14="http://schemas.microsoft.com/office/powerpoint/2010/main" val="74005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BD224A8-FDD7-406D-BC7C-C70DD726A94A}"/>
              </a:ext>
            </a:extLst>
          </p:cNvPr>
          <p:cNvSpPr txBox="1"/>
          <p:nvPr/>
        </p:nvSpPr>
        <p:spPr>
          <a:xfrm>
            <a:off x="313067" y="215660"/>
            <a:ext cx="1018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60800"/>
                </a:solidFill>
              </a:rPr>
              <a:t>VITESSE</a:t>
            </a:r>
          </a:p>
        </p:txBody>
      </p:sp>
    </p:spTree>
    <p:extLst>
      <p:ext uri="{BB962C8B-B14F-4D97-AF65-F5344CB8AC3E}">
        <p14:creationId xmlns:p14="http://schemas.microsoft.com/office/powerpoint/2010/main" val="2543284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BD224A8-FDD7-406D-BC7C-C70DD726A94A}"/>
              </a:ext>
            </a:extLst>
          </p:cNvPr>
          <p:cNvSpPr txBox="1"/>
          <p:nvPr/>
        </p:nvSpPr>
        <p:spPr>
          <a:xfrm>
            <a:off x="313067" y="215660"/>
            <a:ext cx="1018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60800"/>
                </a:solidFill>
              </a:rPr>
              <a:t>TEMPÉRATURE</a:t>
            </a:r>
          </a:p>
        </p:txBody>
      </p:sp>
    </p:spTree>
    <p:extLst>
      <p:ext uri="{BB962C8B-B14F-4D97-AF65-F5344CB8AC3E}">
        <p14:creationId xmlns:p14="http://schemas.microsoft.com/office/powerpoint/2010/main" val="17256608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Grand écran</PresentationFormat>
  <Paragraphs>10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Zelin-admin</dc:creator>
  <cp:lastModifiedBy>Zelin-admin</cp:lastModifiedBy>
  <cp:revision>1</cp:revision>
  <dcterms:created xsi:type="dcterms:W3CDTF">2018-09-27T06:39:57Z</dcterms:created>
  <dcterms:modified xsi:type="dcterms:W3CDTF">2018-09-27T06:40:28Z</dcterms:modified>
</cp:coreProperties>
</file>